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entation.xml" ContentType="application/vnd.openxmlformats-officedocument.presentationml.presentation.main+xml"/>
  <Override PartName="/ppt/_rels/presentation.xml.rels" ContentType="application/vnd.openxmlformats-package.relationships+xml"/>
  <Override PartName="/ppt/media/image5.png" ContentType="image/png"/>
  <Override PartName="/ppt/media/image10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8.png" ContentType="image/png"/>
  <Override PartName="/ppt/media/image9.png" ContentType="image/png"/>
  <Override PartName="/ppt/media/image7.png" ContentType="image/png"/>
  <Override PartName="/ppt/media/image11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7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6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26D842B7-5EF7-441F-BFE6-9E0599D7B882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fld id="{A23AA77E-0787-4631-87E8-0C8C92A714AD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hyperlink" Target="https://github.com/mcoughlin/gwemlisa" TargetMode="External"/><Relationship Id="rId5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311760" y="69840"/>
            <a:ext cx="8520120" cy="5724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Arial"/>
              </a:rPr>
              <a:t>EM + GW: What synergies exist between individual WDBs studied in optical and GWs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362160" y="1079640"/>
            <a:ext cx="2449080" cy="918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1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Michael Coughlin</a:t>
            </a:r>
            <a:br/>
            <a:r>
              <a:rPr b="1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Thomas Kupfer</a:t>
            </a:r>
            <a:br/>
            <a:r>
              <a:rPr b="1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Tyson Littenberg</a:t>
            </a:r>
            <a:br/>
            <a:r>
              <a:rPr b="1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Maria Jose Bustamante Rosell</a:t>
            </a:r>
            <a:br/>
            <a:r>
              <a:rPr b="1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Greg Ashton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" name="Google Shape;56;p13" descr=""/>
          <p:cNvPicPr/>
          <p:nvPr/>
        </p:nvPicPr>
        <p:blipFill>
          <a:blip r:embed="rId1"/>
          <a:stretch/>
        </p:blipFill>
        <p:spPr>
          <a:xfrm>
            <a:off x="2989800" y="1079640"/>
            <a:ext cx="4478040" cy="401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457200" y="271800"/>
            <a:ext cx="8458200" cy="475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61;p14" descr=""/>
          <p:cNvPicPr/>
          <p:nvPr/>
        </p:nvPicPr>
        <p:blipFill>
          <a:blip r:embed="rId1"/>
          <a:stretch/>
        </p:blipFill>
        <p:spPr>
          <a:xfrm>
            <a:off x="3165840" y="1188000"/>
            <a:ext cx="2743920" cy="2743920"/>
          </a:xfrm>
          <a:prstGeom prst="rect">
            <a:avLst/>
          </a:prstGeom>
          <a:ln>
            <a:noFill/>
          </a:ln>
        </p:spPr>
      </p:pic>
      <p:pic>
        <p:nvPicPr>
          <p:cNvPr id="83" name="Google Shape;63;p14" descr=""/>
          <p:cNvPicPr/>
          <p:nvPr/>
        </p:nvPicPr>
        <p:blipFill>
          <a:blip r:embed="rId2"/>
          <a:stretch/>
        </p:blipFill>
        <p:spPr>
          <a:xfrm>
            <a:off x="6238080" y="1665360"/>
            <a:ext cx="2862000" cy="1924200"/>
          </a:xfrm>
          <a:prstGeom prst="rect">
            <a:avLst/>
          </a:prstGeom>
          <a:ln>
            <a:noFill/>
          </a:ln>
        </p:spPr>
      </p:pic>
      <p:sp>
        <p:nvSpPr>
          <p:cNvPr id="84" name="TextShape 1"/>
          <p:cNvSpPr txBox="1"/>
          <p:nvPr/>
        </p:nvSpPr>
        <p:spPr>
          <a:xfrm>
            <a:off x="240480" y="308160"/>
            <a:ext cx="2449080" cy="918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1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LISA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6950160" y="899280"/>
            <a:ext cx="2449080" cy="918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1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Optical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Shape 3"/>
          <p:cNvSpPr txBox="1"/>
          <p:nvPr/>
        </p:nvSpPr>
        <p:spPr>
          <a:xfrm>
            <a:off x="3788280" y="0"/>
            <a:ext cx="2449080" cy="918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</a:pPr>
            <a:r>
              <a:rPr b="1" lang="en-US" sz="2400" spc="-1" strike="noStrike">
                <a:solidFill>
                  <a:srgbClr val="595959"/>
                </a:solidFill>
                <a:latin typeface="Arial"/>
                <a:ea typeface="Arial"/>
              </a:rPr>
              <a:t>EM-GW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CustomShape 4"/>
          <p:cNvSpPr/>
          <p:nvPr/>
        </p:nvSpPr>
        <p:spPr>
          <a:xfrm rot="10800000">
            <a:off x="5474520" y="2715840"/>
            <a:ext cx="855720" cy="26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Google Shape;69;p14" descr=""/>
          <p:cNvPicPr/>
          <p:nvPr/>
        </p:nvPicPr>
        <p:blipFill>
          <a:blip r:embed="rId3"/>
          <a:stretch/>
        </p:blipFill>
        <p:spPr>
          <a:xfrm>
            <a:off x="92880" y="938520"/>
            <a:ext cx="2743920" cy="2798640"/>
          </a:xfrm>
          <a:prstGeom prst="rect">
            <a:avLst/>
          </a:prstGeom>
          <a:ln>
            <a:noFill/>
          </a:ln>
        </p:spPr>
      </p:pic>
      <p:sp>
        <p:nvSpPr>
          <p:cNvPr id="89" name="CustomShape 5"/>
          <p:cNvSpPr/>
          <p:nvPr/>
        </p:nvSpPr>
        <p:spPr>
          <a:xfrm flipH="1" rot="10800000">
            <a:off x="2174400" y="1457640"/>
            <a:ext cx="1265040" cy="74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  <a:effectLst>
            <a:outerShdw algn="bl" blurRad="5715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0" name="CustomShape 6"/>
          <p:cNvSpPr/>
          <p:nvPr/>
        </p:nvSpPr>
        <p:spPr>
          <a:xfrm>
            <a:off x="92880" y="4666320"/>
            <a:ext cx="2999520" cy="29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 u="sng">
                <a:solidFill>
                  <a:srgbClr val="0097a7"/>
                </a:solidFill>
                <a:uFillTx/>
                <a:latin typeface="Arial"/>
                <a:ea typeface="Arial"/>
                <a:hlinkClick r:id="rId4"/>
              </a:rPr>
              <a:t>https://github.com/mcoughlin/gwemlisa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77;p15" descr=""/>
          <p:cNvPicPr/>
          <p:nvPr/>
        </p:nvPicPr>
        <p:blipFill>
          <a:blip r:embed="rId1"/>
          <a:stretch/>
        </p:blipFill>
        <p:spPr>
          <a:xfrm>
            <a:off x="0" y="2855520"/>
            <a:ext cx="5700600" cy="2137320"/>
          </a:xfrm>
          <a:prstGeom prst="rect">
            <a:avLst/>
          </a:prstGeom>
          <a:ln>
            <a:noFill/>
          </a:ln>
        </p:spPr>
      </p:pic>
      <p:pic>
        <p:nvPicPr>
          <p:cNvPr id="92" name="Google Shape;78;p15" descr=""/>
          <p:cNvPicPr/>
          <p:nvPr/>
        </p:nvPicPr>
        <p:blipFill>
          <a:blip r:embed="rId2"/>
          <a:stretch/>
        </p:blipFill>
        <p:spPr>
          <a:xfrm>
            <a:off x="2062800" y="300240"/>
            <a:ext cx="2755440" cy="2137320"/>
          </a:xfrm>
          <a:prstGeom prst="rect">
            <a:avLst/>
          </a:prstGeom>
          <a:ln>
            <a:noFill/>
          </a:ln>
        </p:spPr>
      </p:pic>
      <p:pic>
        <p:nvPicPr>
          <p:cNvPr id="93" name="Google Shape;79;p15" descr=""/>
          <p:cNvPicPr/>
          <p:nvPr/>
        </p:nvPicPr>
        <p:blipFill>
          <a:blip r:embed="rId3"/>
          <a:stretch/>
        </p:blipFill>
        <p:spPr>
          <a:xfrm>
            <a:off x="5029560" y="50400"/>
            <a:ext cx="3986280" cy="3440520"/>
          </a:xfrm>
          <a:prstGeom prst="rect">
            <a:avLst/>
          </a:prstGeom>
          <a:ln>
            <a:noFill/>
          </a:ln>
        </p:spPr>
      </p:pic>
      <p:sp>
        <p:nvSpPr>
          <p:cNvPr id="94" name="CustomShape 1"/>
          <p:cNvSpPr/>
          <p:nvPr/>
        </p:nvSpPr>
        <p:spPr>
          <a:xfrm>
            <a:off x="0" y="151200"/>
            <a:ext cx="1134360" cy="29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Thomas, Kyle,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Katie, Tyson,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Michael,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Maria Jose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85;p16" descr=""/>
          <p:cNvPicPr/>
          <p:nvPr/>
        </p:nvPicPr>
        <p:blipFill>
          <a:blip r:embed="rId1"/>
          <a:stretch/>
        </p:blipFill>
        <p:spPr>
          <a:xfrm>
            <a:off x="0" y="2855520"/>
            <a:ext cx="5700600" cy="2137320"/>
          </a:xfrm>
          <a:prstGeom prst="rect">
            <a:avLst/>
          </a:prstGeom>
          <a:ln>
            <a:noFill/>
          </a:ln>
        </p:spPr>
      </p:pic>
      <p:pic>
        <p:nvPicPr>
          <p:cNvPr id="96" name="Google Shape;86;p16" descr=""/>
          <p:cNvPicPr/>
          <p:nvPr/>
        </p:nvPicPr>
        <p:blipFill>
          <a:blip r:embed="rId2"/>
          <a:stretch/>
        </p:blipFill>
        <p:spPr>
          <a:xfrm>
            <a:off x="5029560" y="50400"/>
            <a:ext cx="3986280" cy="3440520"/>
          </a:xfrm>
          <a:prstGeom prst="rect">
            <a:avLst/>
          </a:prstGeom>
          <a:ln>
            <a:noFill/>
          </a:ln>
        </p:spPr>
      </p:pic>
      <p:sp>
        <p:nvSpPr>
          <p:cNvPr id="97" name="CustomShape 1"/>
          <p:cNvSpPr/>
          <p:nvPr/>
        </p:nvSpPr>
        <p:spPr>
          <a:xfrm rot="19465800">
            <a:off x="7329600" y="1524600"/>
            <a:ext cx="751680" cy="196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2"/>
          <p:cNvSpPr/>
          <p:nvPr/>
        </p:nvSpPr>
        <p:spPr>
          <a:xfrm>
            <a:off x="5793840" y="3625920"/>
            <a:ext cx="3085920" cy="59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Chirp mass difference ~0.02 Msun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-&gt; That is possible with a good distance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9" name="CustomShape 3"/>
          <p:cNvSpPr/>
          <p:nvPr/>
        </p:nvSpPr>
        <p:spPr>
          <a:xfrm rot="10800000">
            <a:off x="7564680" y="1922040"/>
            <a:ext cx="407880" cy="179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4"/>
          <p:cNvSpPr/>
          <p:nvPr/>
        </p:nvSpPr>
        <p:spPr>
          <a:xfrm flipH="1">
            <a:off x="2238840" y="4056840"/>
            <a:ext cx="3554640" cy="148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5"/>
          <p:cNvSpPr/>
          <p:nvPr/>
        </p:nvSpPr>
        <p:spPr>
          <a:xfrm>
            <a:off x="3857760" y="393480"/>
            <a:ext cx="733392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2" name="Google Shape;92;p16" descr=""/>
          <p:cNvPicPr/>
          <p:nvPr/>
        </p:nvPicPr>
        <p:blipFill>
          <a:blip r:embed="rId3"/>
          <a:stretch/>
        </p:blipFill>
        <p:spPr>
          <a:xfrm>
            <a:off x="2062800" y="300240"/>
            <a:ext cx="2755440" cy="2137320"/>
          </a:xfrm>
          <a:prstGeom prst="rect">
            <a:avLst/>
          </a:prstGeom>
          <a:ln>
            <a:noFill/>
          </a:ln>
        </p:spPr>
      </p:pic>
      <p:sp>
        <p:nvSpPr>
          <p:cNvPr id="103" name="CustomShape 6"/>
          <p:cNvSpPr/>
          <p:nvPr/>
        </p:nvSpPr>
        <p:spPr>
          <a:xfrm>
            <a:off x="0" y="151200"/>
            <a:ext cx="1134360" cy="29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Thomas, Kyle,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Katie, Tyson,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Michael,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Maria Jose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4341</TotalTime>
  <Application>LibreOffice/6.3.5.2$Linux_X86_64 LibreOffice_project/30$Build-2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2020-04-13T15:24:13Z</dcterms:modified>
  <cp:revision>1</cp:revision>
  <dc:subject/>
  <dc:title/>
</cp:coreProperties>
</file>